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25" r:id="rId20"/>
    <p:sldId id="326" r:id="rId21"/>
    <p:sldId id="327" r:id="rId22"/>
    <p:sldId id="328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317" r:id="rId32"/>
    <p:sldId id="320" r:id="rId33"/>
    <p:sldId id="322" r:id="rId34"/>
    <p:sldId id="316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7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2018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Supervised </a:t>
            </a:r>
          </a:p>
          <a:p>
            <a:pPr lvl="1"/>
            <a:r>
              <a:rPr lang="en-US" sz="2400" dirty="0" smtClean="0"/>
              <a:t>The required labels are known</a:t>
            </a:r>
          </a:p>
          <a:p>
            <a:pPr lvl="1"/>
            <a:r>
              <a:rPr lang="en-US" sz="2400" dirty="0" smtClean="0"/>
              <a:t>Aiming to find an algorithm that correctly identifies these</a:t>
            </a:r>
          </a:p>
          <a:p>
            <a:pPr lvl="1"/>
            <a:r>
              <a:rPr lang="en-US" sz="2400" dirty="0" smtClean="0"/>
              <a:t>Iterative exploration and refinement</a:t>
            </a:r>
          </a:p>
          <a:p>
            <a:pPr lvl="1"/>
            <a:r>
              <a:rPr lang="en-US" sz="2400" dirty="0" smtClean="0"/>
              <a:t>Useful for prediction</a:t>
            </a:r>
          </a:p>
          <a:p>
            <a:r>
              <a:rPr lang="en-US" sz="2800" dirty="0" smtClean="0"/>
              <a:t>Unsupervised</a:t>
            </a:r>
          </a:p>
          <a:p>
            <a:pPr lvl="1"/>
            <a:r>
              <a:rPr lang="en-US" sz="2400" dirty="0" smtClean="0"/>
              <a:t>The labels are not known</a:t>
            </a:r>
          </a:p>
          <a:p>
            <a:pPr lvl="1"/>
            <a:r>
              <a:rPr lang="en-US" sz="2400" dirty="0" smtClean="0"/>
              <a:t>The system identifies new classifications</a:t>
            </a:r>
          </a:p>
          <a:p>
            <a:pPr lvl="1"/>
            <a:r>
              <a:rPr lang="en-US" sz="2400" dirty="0" smtClean="0"/>
              <a:t>Exploring the past, better understanding it</a:t>
            </a:r>
          </a:p>
          <a:p>
            <a:r>
              <a:rPr lang="en-US" dirty="0" smtClean="0"/>
              <a:t>Reinforcement</a:t>
            </a:r>
          </a:p>
          <a:p>
            <a:pPr lvl="1"/>
            <a:r>
              <a:rPr lang="en-US" dirty="0" smtClean="0"/>
              <a:t>Learning as you go</a:t>
            </a:r>
          </a:p>
          <a:p>
            <a:pPr lvl="1"/>
            <a:r>
              <a:rPr lang="en-US" dirty="0" smtClean="0"/>
              <a:t>E.g. learning to play chess while playing chess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43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nnounced and open sourced in Nov 2015</a:t>
            </a:r>
          </a:p>
          <a:p>
            <a:pPr lvl="1"/>
            <a:r>
              <a:rPr lang="en-US" sz="2000" dirty="0" smtClean="0"/>
              <a:t>Strong adoption in the meantime</a:t>
            </a:r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Inspirobot.me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17638"/>
            <a:ext cx="4813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yet import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 only so far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4237</TotalTime>
  <Words>692</Words>
  <Application>Microsoft Macintosh PowerPoint</Application>
  <PresentationFormat>On-screen Show (4:3)</PresentationFormat>
  <Paragraphs>152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Cloud Computing and Big Data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Deep Learning</vt:lpstr>
      <vt:lpstr>Google Tensor Flow</vt:lpstr>
      <vt:lpstr>TensorFlow</vt:lpstr>
      <vt:lpstr>Inspirobot.me 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454</cp:revision>
  <dcterms:created xsi:type="dcterms:W3CDTF">2012-03-07T10:41:54Z</dcterms:created>
  <dcterms:modified xsi:type="dcterms:W3CDTF">2018-07-18T19:10:16Z</dcterms:modified>
</cp:coreProperties>
</file>